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09728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632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83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09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6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461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6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EDFFF55-0B19-4DB4-9A1C-90EAD174CC66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3" r:id="rId4"/>
    <p:sldLayoutId id="2147483662" r:id="rId5"/>
    <p:sldLayoutId id="2147483661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CHỦ ĐỀ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7" descr="D:\GIÁO ÁN 1 2020-2021\HÌNH SOẠN GIÁO ÁN\Học hát\Tổ Quôc ta\nhip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28560" y="0"/>
            <a:ext cx="9715680" cy="68580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53" name="Rounded Rectangular Callout 7"/>
          <p:cNvSpPr/>
          <p:nvPr/>
        </p:nvSpPr>
        <p:spPr>
          <a:xfrm>
            <a:off x="200160" y="1928880"/>
            <a:ext cx="1071360" cy="428400"/>
          </a:xfrm>
          <a:prstGeom prst="wedgeRoundRectCallout">
            <a:avLst>
              <a:gd name="adj1" fmla="val 110847"/>
              <a:gd name="adj2" fmla="val 28726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FB501B-5C65-4098-97AE-6F8FF1D31318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4167"/>
          <a:stretch/>
        </p:blipFill>
        <p:spPr>
          <a:xfrm>
            <a:off x="985680" y="1071720"/>
            <a:ext cx="8929800" cy="442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65" name="Rectangle 7"/>
          <p:cNvSpPr/>
          <p:nvPr/>
        </p:nvSpPr>
        <p:spPr>
          <a:xfrm>
            <a:off x="3200400" y="135720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TRỐNG CON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6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7" name="Picture 9" descr="D:\GIÁO ÁN 1 2020-2021\HÌNH SOẠN GIÁO ÁN\Nhạc cụ\Trống con.jpg"/>
          <p:cNvPicPr/>
          <p:nvPr/>
        </p:nvPicPr>
        <p:blipFill>
          <a:blip r:embed="rId4">
            <a:lum contrast="30000"/>
          </a:blip>
          <a:srcRect l="43543" t="17145" r="42662" b="74509"/>
          <a:stretch/>
        </p:blipFill>
        <p:spPr>
          <a:xfrm>
            <a:off x="3700440" y="207180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73" name="Rectangle 7"/>
          <p:cNvSpPr/>
          <p:nvPr/>
        </p:nvSpPr>
        <p:spPr>
          <a:xfrm>
            <a:off x="414360" y="125280"/>
            <a:ext cx="45007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TRỐNG CON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4" name="Picture 2" descr="D:\GIÁO ÁN 1 2020-2021\HÌNH SOẠN GIÁO ÁN\Nhạc cụ\cách gõ trống.jpg"/>
          <p:cNvPicPr/>
          <p:nvPr/>
        </p:nvPicPr>
        <p:blipFill>
          <a:blip r:embed="rId6">
            <a:lum contrast="20000"/>
          </a:blip>
          <a:srcRect l="13380" t="5982" r="64074" b="78869"/>
          <a:stretch/>
        </p:blipFill>
        <p:spPr>
          <a:xfrm>
            <a:off x="628560" y="2238480"/>
            <a:ext cx="3214800" cy="3071880"/>
          </a:xfrm>
          <a:prstGeom prst="rect">
            <a:avLst/>
          </a:prstGeom>
          <a:ln w="0">
            <a:noFill/>
          </a:ln>
        </p:spPr>
      </p:pic>
      <p:sp>
        <p:nvSpPr>
          <p:cNvPr id="275" name="Rectangle 7"/>
          <p:cNvSpPr/>
          <p:nvPr/>
        </p:nvSpPr>
        <p:spPr>
          <a:xfrm>
            <a:off x="1843200" y="1079640"/>
            <a:ext cx="757224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Cách cầm dùi trống và gõ trống 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6" name="Picture 2" descr="D:\GIÁO ÁN 1 2020-2021\HÌNH SOẠN GIÁO ÁN\Nhạc cụ\cách gõ trống.jpg"/>
          <p:cNvPicPr/>
          <p:nvPr/>
        </p:nvPicPr>
        <p:blipFill>
          <a:blip r:embed="rId6">
            <a:lum contrast="20000"/>
          </a:blip>
          <a:srcRect l="67007" t="5982" r="18470" b="78869"/>
          <a:stretch/>
        </p:blipFill>
        <p:spPr>
          <a:xfrm>
            <a:off x="8129520" y="2286000"/>
            <a:ext cx="2071800" cy="30002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Nhạc cụ\cách gõ trống.jpg"/>
          <p:cNvPicPr/>
          <p:nvPr/>
        </p:nvPicPr>
        <p:blipFill>
          <a:blip r:embed="rId6">
            <a:lum contrast="20000"/>
          </a:blip>
          <a:srcRect l="39442" t="5982" r="38514" b="78869"/>
          <a:stretch/>
        </p:blipFill>
        <p:spPr>
          <a:xfrm>
            <a:off x="4200480" y="2286000"/>
            <a:ext cx="3143160" cy="300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NG 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3" name="Rectangle 7"/>
          <p:cNvSpPr/>
          <p:nvPr/>
        </p:nvSpPr>
        <p:spPr>
          <a:xfrm>
            <a:off x="1752600" y="1576851"/>
            <a:ext cx="77155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GÕ THEO HÌNH TIẾT TẤU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4" name="Picture 2" descr="D:\GIÁO ÁN 1 2020-2021\HÌNH SOẠN GIÁO ÁN\Nhạc cụ\Trống con.jpg"/>
          <p:cNvPicPr/>
          <p:nvPr/>
        </p:nvPicPr>
        <p:blipFill rotWithShape="1">
          <a:blip r:embed="rId6">
            <a:lum contrast="30000"/>
          </a:blip>
          <a:srcRect l="20967" t="29167" r="26985" b="66127"/>
          <a:stretch/>
        </p:blipFill>
        <p:spPr>
          <a:xfrm>
            <a:off x="1057320" y="2571840"/>
            <a:ext cx="8643960" cy="116196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C9082C-8C9F-436D-BC2B-53CBD0CE6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41" y="3995101"/>
            <a:ext cx="1299352" cy="670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5BEA5A-FC90-499A-B222-F7C2E228DC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497" y="3798344"/>
            <a:ext cx="909360" cy="867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1BDAF-EF65-47AD-B396-48DDCD2637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59" y="3800865"/>
            <a:ext cx="1012853" cy="86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DF1192-6660-4BE4-861C-1AB7A25D3A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794" y="3798344"/>
            <a:ext cx="1012853" cy="86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NG 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10" descr="D:\GIÁO ÁN 1 2020-2021\HÌNH SOẠN GIÁO ÁN\Nhạc cụ\Trống con.jpg"/>
          <p:cNvPicPr/>
          <p:nvPr/>
        </p:nvPicPr>
        <p:blipFill>
          <a:blip r:embed="rId4">
            <a:lum contrast="20000"/>
          </a:blip>
          <a:srcRect l="20634" t="73960" r="19162" b="4975"/>
          <a:stretch/>
        </p:blipFill>
        <p:spPr>
          <a:xfrm>
            <a:off x="985680" y="1857240"/>
            <a:ext cx="8929800" cy="3714840"/>
          </a:xfrm>
          <a:prstGeom prst="rect">
            <a:avLst/>
          </a:prstGeom>
          <a:ln w="0">
            <a:noFill/>
          </a:ln>
        </p:spPr>
      </p:pic>
      <p:sp>
        <p:nvSpPr>
          <p:cNvPr id="291" name="Rectangle 7"/>
          <p:cNvSpPr/>
          <p:nvPr/>
        </p:nvSpPr>
        <p:spPr>
          <a:xfrm>
            <a:off x="2221560" y="1047600"/>
            <a:ext cx="644220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2" name="Rectangle 7"/>
          <p:cNvSpPr/>
          <p:nvPr/>
        </p:nvSpPr>
        <p:spPr>
          <a:xfrm>
            <a:off x="8431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icture 12" descr="D:\GIÁO ÁN 1 2020-2021\HÌNH SOẠN GIÁO ÁN\Nhạc cụ\Trống con.jpg"/>
          <p:cNvPicPr/>
          <p:nvPr/>
        </p:nvPicPr>
        <p:blipFill>
          <a:blip r:embed="rId3">
            <a:lum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88" t="42709" r="14759" b="26044"/>
          <a:stretch/>
        </p:blipFill>
        <p:spPr>
          <a:xfrm>
            <a:off x="378720" y="901890"/>
            <a:ext cx="10215360" cy="578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8" name="Rectangle 7"/>
          <p:cNvSpPr/>
          <p:nvPr/>
        </p:nvSpPr>
        <p:spPr>
          <a:xfrm>
            <a:off x="3200400" y="79200"/>
            <a:ext cx="4500720" cy="96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i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Mộng</a:t>
            </a:r>
            <a:r>
              <a:rPr lang="en-US" sz="2400" b="1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Lân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E9EC51-037D-4BC8-B62A-7732DA244586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0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0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30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0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07" name="Freeform 30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0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0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18" name="Text Box 26"/>
          <p:cNvSpPr/>
          <p:nvPr/>
        </p:nvSpPr>
        <p:spPr>
          <a:xfrm>
            <a:off x="2128680" y="404640"/>
            <a:ext cx="67867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Mô tả hình dáng nhạc cụ trống con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2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2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2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2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2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40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34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2" name="Freeform 341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3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45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34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7" name="Freeform 346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8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50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3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2" name="Freeform 351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3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55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35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7" name="Freeform 356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60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3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2" name="Freeform 361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65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36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7" name="Freeform 366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8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70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3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2" name="Freeform 371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3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75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37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7" name="Freeform 376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8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7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8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26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42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8" name="Freeform 427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9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31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43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3" name="Freeform 432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4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3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3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3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3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3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4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44" name="Picture 9" descr="D:\GIÁO ÁN 1 2020-2021\HÌNH SOẠN GIÁO ÁN\Nhạc cụ\Trống con.jpg"/>
          <p:cNvPicPr/>
          <p:nvPr/>
        </p:nvPicPr>
        <p:blipFill>
          <a:blip r:embed="rId14">
            <a:lum contrast="30000"/>
          </a:blip>
          <a:srcRect l="43543" t="17145" r="42662" b="74509"/>
          <a:stretch/>
        </p:blipFill>
        <p:spPr>
          <a:xfrm>
            <a:off x="3700440" y="1914480"/>
            <a:ext cx="3857760" cy="3290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0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1" name="Picture 13" descr="D:\GIÁO ÁN 1 2020-2021\HÌNH SOẠN GIÁO ÁN\Học hát\Tổ Quôc ta\2.png"/>
          <p:cNvPicPr/>
          <p:nvPr/>
        </p:nvPicPr>
        <p:blipFill>
          <a:blip r:embed="rId4"/>
          <a:srcRect r="599"/>
          <a:stretch/>
        </p:blipFill>
        <p:spPr>
          <a:xfrm>
            <a:off x="382680" y="1500120"/>
            <a:ext cx="10183680" cy="4095720"/>
          </a:xfrm>
          <a:prstGeom prst="rect">
            <a:avLst/>
          </a:prstGeom>
          <a:ln w="0">
            <a:noFill/>
          </a:ln>
        </p:spPr>
      </p:pic>
      <p:sp>
        <p:nvSpPr>
          <p:cNvPr id="452" name="Text Box 9"/>
          <p:cNvSpPr/>
          <p:nvPr/>
        </p:nvSpPr>
        <p:spPr>
          <a:xfrm>
            <a:off x="1700280" y="1285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3" name="Text Box 10"/>
          <p:cNvSpPr/>
          <p:nvPr/>
        </p:nvSpPr>
        <p:spPr>
          <a:xfrm>
            <a:off x="3557520" y="1643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4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5" name="Text Box 10"/>
          <p:cNvSpPr/>
          <p:nvPr/>
        </p:nvSpPr>
        <p:spPr>
          <a:xfrm>
            <a:off x="3629160" y="30002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TRỐNG CON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56" name="Picture 9" descr="D:\GIÁO ÁN 1 2020-2021\HÌNH SOẠN GIÁO ÁN\Nhạc cụ\Trống con.jpg"/>
          <p:cNvPicPr/>
          <p:nvPr/>
        </p:nvPicPr>
        <p:blipFill>
          <a:blip r:embed="rId5">
            <a:lum contrast="30000"/>
          </a:blip>
          <a:srcRect l="43543" t="17145" r="42662" b="74509"/>
          <a:stretch/>
        </p:blipFill>
        <p:spPr>
          <a:xfrm>
            <a:off x="7772400" y="1143000"/>
            <a:ext cx="2000160" cy="1706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Nhìn tranh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2720" y="1546560"/>
                    <a:ext cx="181440" cy="100440"/>
                    <a:chOff x="9162720" y="1546560"/>
                    <a:chExt cx="181440" cy="10044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2720" y="1546560"/>
                      <a:ext cx="18144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77480" y="1564200"/>
                      <a:ext cx="15192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2720" y="1546560"/>
                    <a:ext cx="199080" cy="100440"/>
                    <a:chOff x="8802720" y="1546560"/>
                    <a:chExt cx="199080" cy="10044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2720" y="1546560"/>
                      <a:ext cx="1990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1440" y="1564200"/>
                      <a:ext cx="1616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490240" y="1546560"/>
                    <a:ext cx="178200" cy="100440"/>
                    <a:chOff x="8490240" y="1546560"/>
                    <a:chExt cx="178200" cy="10044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0240" y="1546560"/>
                      <a:ext cx="17820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04640" y="1564200"/>
                      <a:ext cx="14904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80640" y="1546560"/>
                    <a:ext cx="197280" cy="100440"/>
                    <a:chOff x="8180640" y="1546560"/>
                    <a:chExt cx="197280" cy="10044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0640" y="1546560"/>
                      <a:ext cx="19728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199000" y="1564200"/>
                      <a:ext cx="16020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446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45840" y="1546560"/>
                    <a:ext cx="183960" cy="100440"/>
                    <a:chOff x="7845840" y="1546560"/>
                    <a:chExt cx="183960" cy="10044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5840" y="1546560"/>
                      <a:ext cx="183960" cy="1004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60600" y="1564200"/>
                      <a:ext cx="154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09240" y="1544760"/>
                    <a:ext cx="212040" cy="101880"/>
                    <a:chOff x="7509240" y="1544760"/>
                    <a:chExt cx="21204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09240" y="1544760"/>
                      <a:ext cx="212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28680" y="1562760"/>
                      <a:ext cx="172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22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191360" y="1544760"/>
                    <a:ext cx="169920" cy="101880"/>
                    <a:chOff x="719136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13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046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46480" y="1544760"/>
                    <a:ext cx="166320" cy="101880"/>
                    <a:chOff x="684648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648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6160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40480" y="1544760"/>
                    <a:ext cx="203040" cy="101880"/>
                    <a:chOff x="6540480" y="1544760"/>
                    <a:chExt cx="20304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0480" y="1544760"/>
                      <a:ext cx="203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56320" y="1562760"/>
                      <a:ext cx="169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198120" y="1544760"/>
                    <a:ext cx="221400" cy="101880"/>
                    <a:chOff x="6198120" y="1544760"/>
                    <a:chExt cx="22140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198120" y="1544760"/>
                      <a:ext cx="2214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17920" y="1562760"/>
                      <a:ext cx="179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44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75920" y="1544760"/>
                    <a:ext cx="216720" cy="101880"/>
                    <a:chOff x="5875920" y="1544760"/>
                    <a:chExt cx="21672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5920" y="1544760"/>
                      <a:ext cx="216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2480" y="1562760"/>
                      <a:ext cx="1814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415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4760"/>
                    <a:ext cx="218160" cy="101520"/>
                    <a:chOff x="5598720" y="1544760"/>
                    <a:chExt cx="218160" cy="10152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4760"/>
                      <a:ext cx="2181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6240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413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294880" y="1544760"/>
                    <a:ext cx="200880" cy="101520"/>
                    <a:chOff x="5294880" y="1544760"/>
                    <a:chExt cx="200880" cy="10152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488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1080" y="1562400"/>
                      <a:ext cx="168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819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77000" y="1544760"/>
                    <a:ext cx="185760" cy="101520"/>
                    <a:chOff x="4977000" y="1544760"/>
                    <a:chExt cx="185760" cy="10152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7000" y="1544760"/>
                      <a:ext cx="1857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4280" y="1562400"/>
                      <a:ext cx="150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55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2560" y="1544760"/>
                    <a:ext cx="193320" cy="101520"/>
                    <a:chOff x="4642560" y="1544760"/>
                    <a:chExt cx="193320" cy="10152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2560" y="1544760"/>
                      <a:ext cx="19332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58040" y="1562400"/>
                      <a:ext cx="1616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122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11360" y="1544760"/>
                    <a:ext cx="200880" cy="101520"/>
                    <a:chOff x="4311360" y="1544760"/>
                    <a:chExt cx="200880" cy="10152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1360" y="1544760"/>
                      <a:ext cx="200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29720" y="156240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1724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3999600" y="1543320"/>
                    <a:ext cx="179640" cy="102960"/>
                    <a:chOff x="3999600" y="1543320"/>
                    <a:chExt cx="17964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999600" y="1543320"/>
                      <a:ext cx="1796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70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48600" y="1543320"/>
                    <a:ext cx="203760" cy="102960"/>
                    <a:chOff x="3648600" y="1543320"/>
                    <a:chExt cx="20376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48600" y="1543320"/>
                      <a:ext cx="2037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6732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963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29640" y="1543320"/>
                    <a:ext cx="198720" cy="102960"/>
                    <a:chOff x="3329640" y="1543320"/>
                    <a:chExt cx="19872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29640" y="1543320"/>
                      <a:ext cx="198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45120" y="156096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406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17880" y="1543320"/>
                    <a:ext cx="183600" cy="102960"/>
                    <a:chOff x="3017880" y="1543320"/>
                    <a:chExt cx="18360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17880" y="1543320"/>
                      <a:ext cx="183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3444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35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700360" y="1543320"/>
                    <a:ext cx="177120" cy="102960"/>
                    <a:chOff x="2700360" y="1543320"/>
                    <a:chExt cx="17712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0360" y="1543320"/>
                      <a:ext cx="1771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14040" y="1560960"/>
                      <a:ext cx="148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1240" y="1543320"/>
                    <a:ext cx="189360" cy="102960"/>
                    <a:chOff x="2361240" y="1543320"/>
                    <a:chExt cx="18936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124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7816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24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12" descr="D:\GIÁO ÁN 1 2020-2021\HÌNH SOẠN GIÁO ÁN\Học hát\Tổ Quôc ta\Tổ quốc ta.jpg"/>
          <p:cNvPicPr/>
          <p:nvPr/>
        </p:nvPicPr>
        <p:blipFill>
          <a:blip r:embed="rId14"/>
          <a:stretch/>
        </p:blipFill>
        <p:spPr>
          <a:xfrm>
            <a:off x="1827360" y="1515960"/>
            <a:ext cx="7572240" cy="3962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12" descr="D:\GIÁO ÁN 1 2020-2021\HÌNH SOẠN GIÁO ÁN\Học hát\Tổ Quôc ta\Tổ quốc ta.jpg"/>
          <p:cNvPicPr/>
          <p:nvPr/>
        </p:nvPicPr>
        <p:blipFill>
          <a:blip r:embed="rId4"/>
          <a:stretch/>
        </p:blipFill>
        <p:spPr>
          <a:xfrm>
            <a:off x="334800" y="1047600"/>
            <a:ext cx="10295280" cy="4596120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628560" y="1214280"/>
            <a:ext cx="2714760" cy="102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2700360" y="15717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TỔ QUỐC TA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3"/>
          <p:cNvSpPr/>
          <p:nvPr/>
        </p:nvSpPr>
        <p:spPr>
          <a:xfrm>
            <a:off x="6343560" y="2143080"/>
            <a:ext cx="2071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Mộng Lân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704C24-645F-4FD0-BCCC-3B351FF3E91A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39"/>
          <a:stretch/>
        </p:blipFill>
        <p:spPr>
          <a:xfrm>
            <a:off x="404821" y="75420"/>
            <a:ext cx="10163158" cy="670716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1E2CB8-A9FE-418D-A45A-D3AFB48AB19C}"/>
              </a:ext>
            </a:extLst>
          </p:cNvPr>
          <p:cNvSpPr/>
          <p:nvPr/>
        </p:nvSpPr>
        <p:spPr>
          <a:xfrm>
            <a:off x="228600" y="258878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TỔ QUỐC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827563-CA07-43E1-B16A-A4836F55043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39"/>
          <a:stretch/>
        </p:blipFill>
        <p:spPr>
          <a:xfrm>
            <a:off x="404821" y="75420"/>
            <a:ext cx="10163158" cy="670716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65A4F6-CDCD-4B32-95E3-60C2AB44CFCD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8" name="Rectangle 1"/>
          <p:cNvSpPr/>
          <p:nvPr/>
        </p:nvSpPr>
        <p:spPr>
          <a:xfrm>
            <a:off x="1448280" y="2643120"/>
            <a:ext cx="8006040" cy="95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3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1459F0-ABA8-43BB-891A-03BFADB4F436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39"/>
          <a:stretch/>
        </p:blipFill>
        <p:spPr>
          <a:xfrm>
            <a:off x="404821" y="75420"/>
            <a:ext cx="10163158" cy="670716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66A70F-39AC-4060-9AF8-414E0B7477C7}"/>
              </a:ext>
            </a:extLst>
          </p:cNvPr>
          <p:cNvSpPr/>
          <p:nvPr/>
        </p:nvSpPr>
        <p:spPr>
          <a:xfrm>
            <a:off x="228600" y="199800"/>
            <a:ext cx="1600200" cy="381000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TỔ-QUỐC-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42" name="Rectangle 1"/>
          <p:cNvSpPr/>
          <p:nvPr/>
        </p:nvSpPr>
        <p:spPr>
          <a:xfrm>
            <a:off x="1215360" y="2571840"/>
            <a:ext cx="8507160" cy="145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ĐỆM THEO NHỊP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47" name="Rectangle 7"/>
          <p:cNvSpPr/>
          <p:nvPr/>
        </p:nvSpPr>
        <p:spPr>
          <a:xfrm>
            <a:off x="3271680" y="928800"/>
            <a:ext cx="450072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TỔ QUỐC TA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Mộng Lân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976317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7089</TotalTime>
  <Words>118</Words>
  <Application>Microsoft Office PowerPoint</Application>
  <PresentationFormat>Custom</PresentationFormat>
  <Paragraphs>37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10</cp:lastModifiedBy>
  <cp:revision>584</cp:revision>
  <dcterms:created xsi:type="dcterms:W3CDTF">2010-04-30T20:19:48Z</dcterms:created>
  <dcterms:modified xsi:type="dcterms:W3CDTF">2022-10-10T12:43:37Z</dcterms:modified>
  <dc:language>en-US</dc:language>
</cp:coreProperties>
</file>